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</p:sldMasterIdLst>
  <p:sldIdLst>
    <p:sldId id="256" r:id="rId4"/>
    <p:sldId id="302" r:id="rId5"/>
  </p:sldIdLst>
  <p:sldSz cx="12192000" cy="6858000"/>
  <p:notesSz cx="6858000" cy="9144000"/>
  <p:embeddedFontLst>
    <p:embeddedFont>
      <p:font typeface="微软雅黑" panose="020B0503020204020204" pitchFamily="34" charset="-122"/>
      <p:regular r:id="rId9"/>
    </p:embeddedFont>
    <p:embeddedFont>
      <p:font typeface="华文行楷" panose="02010800040101010101" charset="-122"/>
      <p:regular r:id="rId10"/>
    </p:embeddedFont>
    <p:embeddedFont>
      <p:font typeface="Calibri" panose="020F0502020204030204" charset="0"/>
      <p:regular r:id="rId11"/>
      <p:bold r:id="rId12"/>
      <p:italic r:id="rId13"/>
      <p:boldItalic r:id="rId14"/>
    </p:embeddedFont>
    <p:embeddedFont>
      <p:font typeface="方正小标宋_GBK" panose="03000509000000000000" charset="-122"/>
      <p:regular r:id="rId15"/>
    </p:embeddedFont>
  </p:embeddedFontLst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>
        <p:scale>
          <a:sx n="75" d="100"/>
          <a:sy n="75" d="100"/>
        </p:scale>
        <p:origin x="-1902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4.xml"/><Relationship Id="rId15" Type="http://schemas.openxmlformats.org/officeDocument/2006/relationships/font" Target="fonts/font7.fntdata"/><Relationship Id="rId14" Type="http://schemas.openxmlformats.org/officeDocument/2006/relationships/font" Target="fonts/font6.fntdata"/><Relationship Id="rId13" Type="http://schemas.openxmlformats.org/officeDocument/2006/relationships/font" Target="fonts/font5.fntdata"/><Relationship Id="rId12" Type="http://schemas.openxmlformats.org/officeDocument/2006/relationships/font" Target="fonts/font4.fntdata"/><Relationship Id="rId11" Type="http://schemas.openxmlformats.org/officeDocument/2006/relationships/font" Target="fonts/font3.fntdata"/><Relationship Id="rId10" Type="http://schemas.openxmlformats.org/officeDocument/2006/relationships/font" Target="fonts/font2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91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EB6F-28CC-488D-8BAD-C2EF226615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6B31-70CF-471D-B2A9-41B032101F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EB6F-28CC-488D-8BAD-C2EF226615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6B31-70CF-471D-B2A9-41B032101F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EB6F-28CC-488D-8BAD-C2EF226615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6B31-70CF-471D-B2A9-41B032101F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EB6F-28CC-488D-8BAD-C2EF226615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6B31-70CF-471D-B2A9-41B032101F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EB6F-28CC-488D-8BAD-C2EF226615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6B31-70CF-471D-B2A9-41B032101F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EB6F-28CC-488D-8BAD-C2EF226615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6B31-70CF-471D-B2A9-41B032101F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EB6F-28CC-488D-8BAD-C2EF226615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6B31-70CF-471D-B2A9-41B032101F71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09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EB6F-28CC-488D-8BAD-C2EF226615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6B31-70CF-471D-B2A9-41B032101F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-20650"/>
            <a:ext cx="12192000" cy="6878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EB6F-28CC-488D-8BAD-C2EF226615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6B31-70CF-471D-B2A9-41B032101F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EB6F-28CC-488D-8BAD-C2EF226615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36B31-70CF-471D-B2A9-41B032101F7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7575" y="1925955"/>
            <a:ext cx="10020300" cy="20916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</a:rPr>
              <a:t>南京工业大学外国语言文学学院</a:t>
            </a:r>
            <a:endParaRPr lang="zh-CN" altLang="en-US" sz="44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方正小标宋_GBK" panose="03000509000000000000" charset="-122"/>
              <a:ea typeface="方正小标宋_GBK" panose="03000509000000000000" charset="-122"/>
              <a:cs typeface="方正小标宋_GBK" panose="03000509000000000000" charset="-122"/>
            </a:endParaRPr>
          </a:p>
          <a:p>
            <a:pPr algn="ctr"/>
            <a:r>
              <a:rPr lang="en-US" altLang="zh-CN" sz="1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</a:rPr>
              <a:t> </a:t>
            </a:r>
            <a:endParaRPr lang="zh-CN" altLang="en-US" sz="44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方正小标宋_GBK" panose="03000509000000000000" charset="-122"/>
              <a:ea typeface="方正小标宋_GBK" panose="03000509000000000000" charset="-122"/>
              <a:cs typeface="方正小标宋_GBK" panose="03000509000000000000" charset="-122"/>
            </a:endParaRPr>
          </a:p>
          <a:p>
            <a:pPr algn="ctr"/>
            <a:r>
              <a:rPr lang="en-US" altLang="zh-CN" sz="72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</a:rPr>
              <a:t>2023</a:t>
            </a:r>
            <a:r>
              <a:rPr lang="zh-CN" altLang="en-US" sz="72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</a:rPr>
              <a:t>年迎新筹备会</a:t>
            </a:r>
            <a:endParaRPr lang="zh-CN" altLang="en-US" sz="72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方正小标宋_GBK" panose="03000509000000000000" charset="-122"/>
              <a:ea typeface="方正小标宋_GBK" panose="03000509000000000000" charset="-122"/>
              <a:cs typeface="方正小标宋_GBK" panose="03000509000000000000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4640" y="325120"/>
            <a:ext cx="5962650" cy="762000"/>
          </a:xfrm>
          <a:prstGeom prst="rect">
            <a:avLst/>
          </a:prstGeom>
          <a:noFill/>
          <a:ln w="952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文本框 2"/>
          <p:cNvSpPr txBox="1"/>
          <p:nvPr/>
        </p:nvSpPr>
        <p:spPr>
          <a:xfrm>
            <a:off x="4601210" y="4462145"/>
            <a:ext cx="35788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  <a:sym typeface="+mn-ea"/>
              </a:rPr>
              <a:t>2023 </a:t>
            </a:r>
            <a:r>
              <a:rPr lang="zh-CN" altLang="en-US" sz="28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  <a:sym typeface="+mn-ea"/>
              </a:rPr>
              <a:t>年</a:t>
            </a:r>
            <a:r>
              <a:rPr lang="en-US" altLang="zh-CN" sz="28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  <a:sym typeface="+mn-ea"/>
              </a:rPr>
              <a:t> 9 </a:t>
            </a:r>
            <a:r>
              <a:rPr lang="zh-CN" altLang="en-US" sz="28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  <a:sym typeface="+mn-ea"/>
              </a:rPr>
              <a:t>月</a:t>
            </a:r>
            <a:r>
              <a:rPr lang="en-US" altLang="zh-CN" sz="28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  <a:sym typeface="+mn-ea"/>
              </a:rPr>
              <a:t> 4 </a:t>
            </a:r>
            <a:r>
              <a:rPr lang="zh-CN" altLang="en-US" sz="28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  <a:sym typeface="+mn-ea"/>
              </a:rPr>
              <a:t>日</a:t>
            </a:r>
            <a:endParaRPr lang="zh-CN" altLang="en-US" sz="28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方正小标宋_GBK" panose="03000509000000000000" charset="-122"/>
              <a:ea typeface="方正小标宋_GBK" panose="03000509000000000000" charset="-122"/>
              <a:cs typeface="方正小标宋_GBK" panose="03000509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4640" y="1925955"/>
            <a:ext cx="11549380" cy="20916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</a:rPr>
              <a:t>南京工业大学外国语言文学学院</a:t>
            </a:r>
            <a:endParaRPr lang="zh-CN" altLang="en-US" sz="44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方正小标宋_GBK" panose="03000509000000000000" charset="-122"/>
              <a:ea typeface="方正小标宋_GBK" panose="03000509000000000000" charset="-122"/>
              <a:cs typeface="方正小标宋_GBK" panose="03000509000000000000" charset="-122"/>
            </a:endParaRPr>
          </a:p>
          <a:p>
            <a:pPr algn="ctr"/>
            <a:r>
              <a:rPr lang="en-US" altLang="zh-CN" sz="1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</a:rPr>
              <a:t> </a:t>
            </a:r>
            <a:endParaRPr lang="zh-CN" altLang="en-US" sz="44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方正小标宋_GBK" panose="03000509000000000000" charset="-122"/>
              <a:ea typeface="方正小标宋_GBK" panose="03000509000000000000" charset="-122"/>
              <a:cs typeface="方正小标宋_GBK" panose="03000509000000000000" charset="-122"/>
            </a:endParaRPr>
          </a:p>
          <a:p>
            <a:pPr algn="ctr"/>
            <a:r>
              <a:rPr lang="en-US" altLang="zh-CN" sz="72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</a:rPr>
              <a:t>2023</a:t>
            </a:r>
            <a:r>
              <a:rPr lang="zh-CN" altLang="en-US" sz="72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</a:rPr>
              <a:t>年迎新志愿者培训大会</a:t>
            </a:r>
            <a:endParaRPr lang="zh-CN" altLang="en-US" sz="72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方正小标宋_GBK" panose="03000509000000000000" charset="-122"/>
              <a:ea typeface="方正小标宋_GBK" panose="03000509000000000000" charset="-122"/>
              <a:cs typeface="方正小标宋_GBK" panose="03000509000000000000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4640" y="325120"/>
            <a:ext cx="5962650" cy="762000"/>
          </a:xfrm>
          <a:prstGeom prst="rect">
            <a:avLst/>
          </a:prstGeom>
          <a:noFill/>
          <a:ln w="952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601210" y="4462145"/>
            <a:ext cx="35788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  <a:sym typeface="+mn-ea"/>
              </a:rPr>
              <a:t>2023 </a:t>
            </a:r>
            <a:r>
              <a:rPr lang="zh-CN" altLang="en-US" sz="28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  <a:sym typeface="+mn-ea"/>
              </a:rPr>
              <a:t>年</a:t>
            </a:r>
            <a:r>
              <a:rPr lang="en-US" altLang="zh-CN" sz="28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  <a:sym typeface="+mn-ea"/>
              </a:rPr>
              <a:t> 9 </a:t>
            </a:r>
            <a:r>
              <a:rPr lang="zh-CN" altLang="en-US" sz="28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  <a:sym typeface="+mn-ea"/>
              </a:rPr>
              <a:t>月</a:t>
            </a:r>
            <a:r>
              <a:rPr lang="en-US" altLang="zh-CN" sz="28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  <a:sym typeface="+mn-ea"/>
              </a:rPr>
              <a:t> 4 </a:t>
            </a:r>
            <a:r>
              <a:rPr lang="zh-CN" altLang="en-US" sz="28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  <a:sym typeface="+mn-ea"/>
              </a:rPr>
              <a:t>日</a:t>
            </a:r>
            <a:endParaRPr lang="zh-CN" altLang="en-US" sz="28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方正小标宋_GBK" panose="03000509000000000000" charset="-122"/>
              <a:ea typeface="方正小标宋_GBK" panose="03000509000000000000" charset="-122"/>
              <a:cs typeface="方正小标宋_GBK" panose="03000509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PP_MARK_KEY" val="bd30cff4-15b6-43f2-a048-007bde900563"/>
  <p:tag name="COMMONDATA" val="eyJoZGlkIjoiMmJmOTM1NzM5MmM1NGUxMTgxOTRkZWE1NGVlMjk2NzY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zoxsqux">
      <a:majorFont>
        <a:latin typeface="微软雅黑"/>
        <a:ea typeface="华文行楷"/>
        <a:cs typeface=""/>
      </a:majorFont>
      <a:minorFont>
        <a:latin typeface="微软雅黑"/>
        <a:ea typeface="华文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WPS 演示</Application>
  <PresentationFormat>自定义</PresentationFormat>
  <Paragraphs>12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华文行楷</vt:lpstr>
      <vt:lpstr>Arial Unicode MS</vt:lpstr>
      <vt:lpstr>Calibri</vt:lpstr>
      <vt:lpstr>Arial</vt:lpstr>
      <vt:lpstr>幼圆</vt:lpstr>
      <vt:lpstr>方正小标宋_GBK</vt:lpstr>
      <vt:lpstr>第一PPT，www.1ppt.com</vt:lpstr>
      <vt:lpstr>自定义设计方案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欢迎仪式</dc:title>
  <dc:creator>第一PPT</dc:creator>
  <cp:keywords>www.1ppt.com</cp:keywords>
  <dc:description>www.1ppt.com</dc:description>
  <cp:lastModifiedBy>Administrator</cp:lastModifiedBy>
  <cp:revision>45</cp:revision>
  <dcterms:created xsi:type="dcterms:W3CDTF">2021-06-14T02:25:00Z</dcterms:created>
  <dcterms:modified xsi:type="dcterms:W3CDTF">2023-09-04T08:07:32Z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8DD619B8CB9A4D11AB210A9B44D4680E_12</vt:lpwstr>
  </property>
  <property fmtid="{D5CDD505-2E9C-101B-9397-08002B2CF9AE}" pid="3" name="KSOProductBuildVer">
    <vt:lpwstr>2052-11.1.0.14309</vt:lpwstr>
  </property>
</Properties>
</file>